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8" r:id="rId3"/>
    <p:sldId id="260" r:id="rId4"/>
    <p:sldId id="261" r:id="rId5"/>
    <p:sldId id="257" r:id="rId6"/>
    <p:sldId id="262" r:id="rId7"/>
    <p:sldId id="263" r:id="rId8"/>
    <p:sldId id="266" r:id="rId9"/>
    <p:sldId id="267" r:id="rId10"/>
    <p:sldId id="309" r:id="rId11"/>
    <p:sldId id="268" r:id="rId12"/>
    <p:sldId id="276" r:id="rId13"/>
    <p:sldId id="278" r:id="rId14"/>
    <p:sldId id="269" r:id="rId15"/>
    <p:sldId id="277" r:id="rId16"/>
    <p:sldId id="280" r:id="rId17"/>
    <p:sldId id="282" r:id="rId18"/>
    <p:sldId id="283" r:id="rId19"/>
    <p:sldId id="275" r:id="rId20"/>
    <p:sldId id="284" r:id="rId21"/>
    <p:sldId id="270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3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DB32461A-250E-4A29-9E9B-599CA3838FA1}" type="datetime1">
              <a:rPr lang="en-US" smtClean="0"/>
              <a:pPr/>
              <a:t>6/2/2014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81099-48EC-46A3-9530-F58EB96AF77C}" type="datetime1">
              <a:rPr lang="en-US" smtClean="0"/>
              <a:pPr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97E24-FFB9-4C73-8C6D-E02A7AD33DB8}" type="datetime1">
              <a:rPr lang="en-US" smtClean="0"/>
              <a:pPr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D66C-382E-48AD-8F4C-E87C4D4A8B28}" type="datetime1">
              <a:rPr lang="en-US" smtClean="0"/>
              <a:pPr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‹Nr.›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4ADA4-35DF-4BD1-8C53-4246F035229A}" type="datetime1">
              <a:rPr lang="en-US" smtClean="0"/>
              <a:pPr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‹Nr.›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F63ED-02B1-490A-8EAD-E0CB136D5388}" type="datetime1">
              <a:rPr lang="en-US" smtClean="0"/>
              <a:pPr/>
              <a:t>6/2/2014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1BB6-685D-4518-8FAD-1882B9671546}" type="datetime1">
              <a:rPr lang="en-US" smtClean="0"/>
              <a:pPr/>
              <a:t>6/2/2014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FFBFE-5C08-4E0E-AF38-FB925F0B4D71}" type="datetime1">
              <a:rPr lang="en-US" smtClean="0"/>
              <a:pPr/>
              <a:t>6/2/2014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‹Nr.›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3242C-D747-4ADD-80D8-99421268E3A8}" type="datetime1">
              <a:rPr lang="en-US" smtClean="0"/>
              <a:pPr/>
              <a:t>6/2/2014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82007-CDD1-4BCF-B9F4-9D458EFEEFE1}" type="datetime1">
              <a:rPr lang="en-US" smtClean="0"/>
              <a:pPr/>
              <a:t>6/2/2014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F265-CA88-4C30-A9AD-02E6A5184734}" type="datetime1">
              <a:rPr lang="en-US" smtClean="0"/>
              <a:pPr/>
              <a:t>6/2/2014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823242C-D747-4ADD-80D8-99421268E3A8}" type="datetime1">
              <a:rPr lang="en-US" smtClean="0"/>
              <a:pPr/>
              <a:t>6/2/2014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CF40B41D-FD10-4A38-B39B-626510BD49B7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Die Geschichte eines Elefantenkönigs 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31640" y="3645024"/>
            <a:ext cx="6400800" cy="762000"/>
          </a:xfrm>
        </p:spPr>
        <p:txBody>
          <a:bodyPr/>
          <a:lstStyle/>
          <a:p>
            <a:r>
              <a:rPr lang="de-DE" dirty="0" smtClean="0"/>
              <a:t>Mündlich überliefert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55231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494"/>
    </mc:Choice>
    <mc:Fallback xmlns="">
      <p:transition spd="slow" advTm="15494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1475656" y="4653136"/>
            <a:ext cx="6400800" cy="685800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… bekam </a:t>
            </a:r>
            <a:r>
              <a:rPr lang="de-DE" dirty="0"/>
              <a:t>Er große </a:t>
            </a:r>
            <a:r>
              <a:rPr lang="de-DE" dirty="0" smtClean="0"/>
              <a:t>Angst. Leider war er ganz allein.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Als </a:t>
            </a:r>
            <a:r>
              <a:rPr lang="de-DE" dirty="0" smtClean="0"/>
              <a:t>er später seiner Familie erzählte, was er gesehen hatte, glaubte ihm keiner. </a:t>
            </a:r>
            <a:br>
              <a:rPr lang="de-DE" dirty="0" smtClean="0"/>
            </a:br>
            <a:r>
              <a:rPr lang="de-DE" dirty="0" smtClean="0"/>
              <a:t>Das war gemein.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78764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430"/>
    </mc:Choice>
    <mc:Fallback xmlns="">
      <p:transition spd="slow" advTm="2843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3045206"/>
            <a:ext cx="4087360" cy="2724907"/>
          </a:xfrm>
          <a:prstGeom prst="rect">
            <a:avLst/>
          </a:prstGeom>
        </p:spPr>
      </p:pic>
      <p:sp>
        <p:nvSpPr>
          <p:cNvPr id="5" name="Wolkenförmige Legende 4"/>
          <p:cNvSpPr/>
          <p:nvPr/>
        </p:nvSpPr>
        <p:spPr>
          <a:xfrm>
            <a:off x="3707904" y="620688"/>
            <a:ext cx="4176464" cy="2736304"/>
          </a:xfrm>
          <a:prstGeom prst="cloudCallout">
            <a:avLst>
              <a:gd name="adj1" fmla="val -60417"/>
              <a:gd name="adj2" fmla="val 52118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20" t="29017" r="63762" b="22229"/>
          <a:stretch/>
        </p:blipFill>
        <p:spPr>
          <a:xfrm rot="5400000">
            <a:off x="5800088" y="1138831"/>
            <a:ext cx="1350879" cy="150280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489059" y="1430887"/>
            <a:ext cx="1361739" cy="907826"/>
          </a:xfrm>
          <a:prstGeom prst="rect">
            <a:avLst/>
          </a:prstGeom>
        </p:spPr>
      </p:pic>
      <p:sp>
        <p:nvSpPr>
          <p:cNvPr id="8" name="Titel 1"/>
          <p:cNvSpPr txBox="1">
            <a:spLocks/>
          </p:cNvSpPr>
          <p:nvPr/>
        </p:nvSpPr>
        <p:spPr>
          <a:xfrm>
            <a:off x="4981043" y="3782883"/>
            <a:ext cx="3384375" cy="1249551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 cap="all" spc="3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de-DE" dirty="0" smtClean="0"/>
              <a:t>Manchmal träumte er auch Davon. </a:t>
            </a:r>
            <a:endParaRPr lang="de-DE" dirty="0"/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735843" y="1316119"/>
            <a:ext cx="3384375" cy="1249551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 cap="all" spc="3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de-DE" dirty="0" smtClean="0"/>
              <a:t>ER dachte noch oft an das Erlebnis.</a:t>
            </a:r>
            <a:endParaRPr lang="de-DE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70820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675"/>
    </mc:Choice>
    <mc:Fallback xmlns="">
      <p:transition spd="slow" advTm="2267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Einige Jahre Vergingen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5809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03"/>
    </mc:Choice>
    <mc:Fallback xmlns="">
      <p:transition spd="slow" advTm="6403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1259632" y="2564904"/>
            <a:ext cx="6400800" cy="183792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 cap="all" spc="3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de-DE" dirty="0" smtClean="0"/>
              <a:t>… Und der Elefant wurde sehr, sehr groß und Stark und  blickte auf seine Kindheit zurück.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36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465"/>
    </mc:Choice>
    <mc:Fallback xmlns="">
      <p:transition spd="slow" advTm="9465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1" y="1556791"/>
            <a:ext cx="5318069" cy="3988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928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26"/>
    </mc:Choice>
    <mc:Fallback xmlns="">
      <p:transition spd="slow" advTm="5826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22399" y="1340768"/>
            <a:ext cx="6728792" cy="685800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Eines Abends geschah es</a:t>
            </a:r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2445578"/>
            <a:ext cx="4638103" cy="3092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63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60"/>
    </mc:Choice>
    <mc:Fallback xmlns="">
      <p:transition spd="slow" advTm="526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Er schaute genau hin</a:t>
            </a:r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2445578"/>
            <a:ext cx="4638103" cy="3092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75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92"/>
    </mc:Choice>
    <mc:Fallback xmlns="">
      <p:transition spd="slow" advTm="5692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86395" y="1412776"/>
            <a:ext cx="6400800" cy="685800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Da Sah er die Schlange von damals wieder …</a:t>
            </a:r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2445578"/>
            <a:ext cx="4638103" cy="3092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336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327"/>
    </mc:Choice>
    <mc:Fallback xmlns="">
      <p:transition spd="slow" advTm="8327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86395" y="1484784"/>
            <a:ext cx="6400800" cy="685800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Und sofort spürte er die Angst von damals</a:t>
            </a:r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3645024"/>
            <a:ext cx="2946946" cy="1964631"/>
          </a:xfrm>
          <a:prstGeom prst="rect">
            <a:avLst/>
          </a:prstGeom>
        </p:spPr>
      </p:pic>
      <p:sp>
        <p:nvSpPr>
          <p:cNvPr id="4" name="Wolkenförmige Legende 3"/>
          <p:cNvSpPr/>
          <p:nvPr/>
        </p:nvSpPr>
        <p:spPr>
          <a:xfrm>
            <a:off x="3995936" y="2060848"/>
            <a:ext cx="3024336" cy="3600400"/>
          </a:xfrm>
          <a:prstGeom prst="cloudCallout">
            <a:avLst>
              <a:gd name="adj1" fmla="val -83528"/>
              <a:gd name="adj2" fmla="val 22154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359777" y="3006221"/>
            <a:ext cx="2215849" cy="1477232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6372199" y="4509861"/>
            <a:ext cx="2165199" cy="109979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 cap="all" spc="3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de-DE" dirty="0" smtClean="0"/>
              <a:t>Als er noch ein Kind war.</a:t>
            </a:r>
            <a:endParaRPr lang="de-DE" dirty="0"/>
          </a:p>
        </p:txBody>
      </p:sp>
      <p:cxnSp>
        <p:nvCxnSpPr>
          <p:cNvPr id="8" name="Gerade Verbindung mit Pfeil 7"/>
          <p:cNvCxnSpPr/>
          <p:nvPr/>
        </p:nvCxnSpPr>
        <p:spPr>
          <a:xfrm flipH="1" flipV="1">
            <a:off x="5508104" y="4149080"/>
            <a:ext cx="864095" cy="36078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1566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275"/>
    </mc:Choice>
    <mc:Fallback xmlns="">
      <p:transition spd="slow" advTm="9275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67843" y="1941395"/>
            <a:ext cx="4843445" cy="3228964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5004048" y="3212976"/>
            <a:ext cx="3069698" cy="2088232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 cap="all" spc="3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de-DE" dirty="0" smtClean="0"/>
              <a:t>Was sollte er nur tun? Er hatte wieder so eine große Angst.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80181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638"/>
    </mc:Choice>
    <mc:Fallback xmlns="">
      <p:transition spd="slow" advTm="23638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Es war einmal …</a:t>
            </a:r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2431987"/>
            <a:ext cx="4591416" cy="3060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197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520"/>
    </mc:Choice>
    <mc:Fallback xmlns="">
      <p:transition spd="slow" advTm="3952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507935"/>
            <a:ext cx="5815552" cy="3877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0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018"/>
    </mc:Choice>
    <mc:Fallback xmlns="">
      <p:transition spd="slow" advTm="11018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268760"/>
            <a:ext cx="5184576" cy="3456384"/>
          </a:xfrm>
          <a:prstGeom prst="rect">
            <a:avLst/>
          </a:prstGeom>
        </p:spPr>
      </p:pic>
      <p:sp>
        <p:nvSpPr>
          <p:cNvPr id="4" name="Titel 1"/>
          <p:cNvSpPr txBox="1">
            <a:spLocks/>
          </p:cNvSpPr>
          <p:nvPr/>
        </p:nvSpPr>
        <p:spPr>
          <a:xfrm>
            <a:off x="1312906" y="4797152"/>
            <a:ext cx="6643470" cy="685800"/>
          </a:xfrm>
          <a:prstGeom prst="rect">
            <a:avLst/>
          </a:prstGeom>
        </p:spPr>
        <p:txBody>
          <a:bodyPr>
            <a:normAutofit fontScale="5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 cap="all" spc="3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de-DE" dirty="0" smtClean="0"/>
              <a:t>Er war zwar sehr stark, aber in dem Moment fühlte er sich sehr schwach.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44208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619"/>
    </mc:Choice>
    <mc:Fallback xmlns="">
      <p:transition spd="slow" advTm="6619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2256" y="1961720"/>
            <a:ext cx="5239488" cy="3492991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 cap="all" spc="3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de-DE" dirty="0" smtClean="0"/>
              <a:t>EIN Großer Elefant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79895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571"/>
    </mc:Choice>
    <mc:Fallback xmlns="">
      <p:transition spd="slow" advTm="1357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636912"/>
            <a:ext cx="4807440" cy="3204960"/>
          </a:xfrm>
          <a:prstGeom prst="rect">
            <a:avLst/>
          </a:prstGeom>
        </p:spPr>
      </p:pic>
      <p:sp>
        <p:nvSpPr>
          <p:cNvPr id="4" name="Titel 1"/>
          <p:cNvSpPr txBox="1">
            <a:spLocks/>
          </p:cNvSpPr>
          <p:nvPr/>
        </p:nvSpPr>
        <p:spPr>
          <a:xfrm>
            <a:off x="1344965" y="1124744"/>
            <a:ext cx="6400800" cy="6858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 cap="all" spc="3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de-DE" sz="3200" dirty="0" smtClean="0"/>
              <a:t>Mit viel Schutz um sich herum; alle fragten sich, warum nur?</a:t>
            </a: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3999597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647"/>
    </mc:Choice>
    <mc:Fallback xmlns="">
      <p:transition spd="slow" advTm="7647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608" y="1412776"/>
            <a:ext cx="7088832" cy="685800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Vor vielen, vielen Jahren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2492897"/>
            <a:ext cx="4428492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7611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656"/>
    </mc:Choice>
    <mc:Fallback xmlns="">
      <p:transition spd="slow" advTm="8656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dirty="0" smtClean="0"/>
              <a:t>…Liebte </a:t>
            </a:r>
            <a:r>
              <a:rPr lang="de-DE" sz="2800" dirty="0"/>
              <a:t>ER es </a:t>
            </a:r>
            <a:r>
              <a:rPr lang="de-DE" sz="2800" dirty="0" smtClean="0"/>
              <a:t>zu spielen.</a:t>
            </a:r>
            <a:endParaRPr lang="de-DE" sz="28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375277"/>
            <a:ext cx="2228657" cy="1485771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4121339"/>
            <a:ext cx="2228657" cy="1485771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6614" y="2374538"/>
            <a:ext cx="2229762" cy="1486508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0348" y="2374538"/>
            <a:ext cx="2229764" cy="1486509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6613" y="4121339"/>
            <a:ext cx="2269535" cy="1513024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0348" y="4121339"/>
            <a:ext cx="2269536" cy="1513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476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979"/>
    </mc:Choice>
    <mc:Fallback xmlns="">
      <p:transition spd="slow" advTm="8979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1389904" y="1340768"/>
            <a:ext cx="6400800" cy="685800"/>
          </a:xfrm>
        </p:spPr>
        <p:txBody>
          <a:bodyPr/>
          <a:lstStyle/>
          <a:p>
            <a:r>
              <a:rPr lang="de-DE" dirty="0" smtClean="0"/>
              <a:t>Doch eines Tages …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942668" y="2898092"/>
            <a:ext cx="3295272" cy="219684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51053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267"/>
    </mc:Choice>
    <mc:Fallback xmlns="">
      <p:transition spd="slow" advTm="1626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569928" y="2118703"/>
            <a:ext cx="4235567" cy="2823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7632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92"/>
    </mc:Choice>
    <mc:Fallback xmlns="">
      <p:transition spd="slow" advTm="3592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570627" y="2135101"/>
            <a:ext cx="4231376" cy="2820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02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361"/>
    </mc:Choice>
    <mc:Fallback xmlns="">
      <p:transition spd="slow" advTm="7361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3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0</TotalTime>
  <Words>152</Words>
  <Application>Microsoft Office PowerPoint</Application>
  <PresentationFormat>Bildschirmpräsentation (4:3)</PresentationFormat>
  <Paragraphs>20</Paragraphs>
  <Slides>21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21</vt:i4>
      </vt:variant>
    </vt:vector>
  </HeadingPairs>
  <TitlesOfParts>
    <vt:vector size="22" baseType="lpstr">
      <vt:lpstr>Couture</vt:lpstr>
      <vt:lpstr>Die Geschichte eines Elefantenkönigs </vt:lpstr>
      <vt:lpstr>Es war einmal …</vt:lpstr>
      <vt:lpstr>PowerPoint-Präsentation</vt:lpstr>
      <vt:lpstr>PowerPoint-Präsentation</vt:lpstr>
      <vt:lpstr>Vor vielen, vielen Jahren</vt:lpstr>
      <vt:lpstr>…Liebte ER es zu spielen.</vt:lpstr>
      <vt:lpstr>Doch eines Tages …</vt:lpstr>
      <vt:lpstr>PowerPoint-Präsentation</vt:lpstr>
      <vt:lpstr>PowerPoint-Präsentation</vt:lpstr>
      <vt:lpstr>… bekam Er große Angst. Leider war er ganz allein.  Als er später seiner Familie erzählte, was er gesehen hatte, glaubte ihm keiner.  Das war gemein. </vt:lpstr>
      <vt:lpstr>PowerPoint-Präsentation</vt:lpstr>
      <vt:lpstr>Einige Jahre Vergingen</vt:lpstr>
      <vt:lpstr>PowerPoint-Präsentation</vt:lpstr>
      <vt:lpstr>PowerPoint-Präsentation</vt:lpstr>
      <vt:lpstr>Eines Abends geschah es</vt:lpstr>
      <vt:lpstr>Er schaute genau hin</vt:lpstr>
      <vt:lpstr>Da Sah er die Schlange von damals wieder …</vt:lpstr>
      <vt:lpstr>Und sofort spürte er die Angst von damals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Geschichte von einem namenlosen Elefanten</dc:title>
  <dc:creator>Christof</dc:creator>
  <cp:lastModifiedBy>Netbook Loose</cp:lastModifiedBy>
  <cp:revision>29</cp:revision>
  <dcterms:created xsi:type="dcterms:W3CDTF">2013-10-12T12:39:36Z</dcterms:created>
  <dcterms:modified xsi:type="dcterms:W3CDTF">2014-06-02T19:14:15Z</dcterms:modified>
</cp:coreProperties>
</file>